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1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36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71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54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85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07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07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64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6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D0AE-8465-484C-ABE3-76A2A3F1F30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95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DD0AE-8465-484C-ABE3-76A2A3F1F309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2121-B54C-43F4-AF59-17F819FCA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2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33483" y="364952"/>
            <a:ext cx="11554691" cy="762647"/>
          </a:xfrm>
        </p:spPr>
        <p:txBody>
          <a:bodyPr>
            <a:normAutofit fontScale="90000"/>
          </a:bodyPr>
          <a:lstStyle/>
          <a:p>
            <a:r>
              <a:rPr lang="en-US" altLang="ja-JP" b="1" dirty="0">
                <a:latin typeface="+mn-ea"/>
                <a:ea typeface="+mn-ea"/>
              </a:rPr>
              <a:t>2024</a:t>
            </a:r>
            <a:r>
              <a:rPr lang="ja-JP" altLang="en-US" b="1" dirty="0">
                <a:latin typeface="+mn-ea"/>
                <a:ea typeface="+mn-ea"/>
              </a:rPr>
              <a:t>年度小学校等教員等採用試験合格速報</a:t>
            </a:r>
            <a:br>
              <a:rPr lang="en-US" altLang="ja-JP" b="1" dirty="0">
                <a:latin typeface="+mn-ea"/>
                <a:ea typeface="+mn-ea"/>
              </a:rPr>
            </a:br>
            <a:r>
              <a:rPr lang="ja-JP" altLang="en-US" b="1" dirty="0">
                <a:latin typeface="+mn-ea"/>
                <a:ea typeface="+mn-ea"/>
              </a:rPr>
              <a:t>　　　　　　　　　　　　　　　　　　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0235" y="679422"/>
            <a:ext cx="12119952" cy="6268245"/>
          </a:xfrm>
        </p:spPr>
        <p:txBody>
          <a:bodyPr>
            <a:normAutofit/>
          </a:bodyPr>
          <a:lstStyle/>
          <a:p>
            <a:r>
              <a:rPr lang="ja-JP" altLang="en-US" sz="2000" b="1" dirty="0"/>
              <a:t>合格者（</a:t>
            </a:r>
            <a:r>
              <a:rPr lang="en-US" altLang="ja-JP" sz="2000" b="1" dirty="0"/>
              <a:t>2025</a:t>
            </a:r>
            <a:r>
              <a:rPr lang="ja-JP" altLang="en-US" sz="2000" b="1" dirty="0"/>
              <a:t>年度採用候補者）現役</a:t>
            </a:r>
            <a:r>
              <a:rPr lang="en-US" altLang="ja-JP" sz="2000" b="1" dirty="0"/>
              <a:t>44</a:t>
            </a:r>
            <a:r>
              <a:rPr lang="ja-JP" altLang="en-US" sz="2000" b="1" dirty="0"/>
              <a:t>名，卒業生４名</a:t>
            </a:r>
            <a:endParaRPr lang="en-US" altLang="ja-JP" sz="2000" b="1" dirty="0"/>
          </a:p>
          <a:p>
            <a:r>
              <a:rPr lang="ja-JP" altLang="en-US" sz="1800" b="1" dirty="0">
                <a:solidFill>
                  <a:srgbClr val="FF0000"/>
                </a:solidFill>
              </a:rPr>
              <a:t>佐賀県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現役</a:t>
            </a:r>
            <a:r>
              <a:rPr lang="en-US" altLang="ja-JP" sz="1800" b="1" dirty="0">
                <a:solidFill>
                  <a:srgbClr val="FF0000"/>
                </a:solidFill>
              </a:rPr>
              <a:t>20</a:t>
            </a:r>
            <a:r>
              <a:rPr lang="ja-JP" altLang="en-US" sz="1800" b="1" dirty="0">
                <a:solidFill>
                  <a:srgbClr val="FF0000"/>
                </a:solidFill>
                <a:latin typeface="+mn-ea"/>
              </a:rPr>
              <a:t>名</a:t>
            </a:r>
            <a:r>
              <a:rPr lang="ja-JP" altLang="en-US" sz="1800" b="1" dirty="0">
                <a:solidFill>
                  <a:srgbClr val="FF0000"/>
                </a:solidFill>
              </a:rPr>
              <a:t>（うち</a:t>
            </a:r>
            <a:r>
              <a:rPr lang="en-US" altLang="ja-JP" sz="1800" b="1" dirty="0">
                <a:solidFill>
                  <a:srgbClr val="FF0000"/>
                </a:solidFill>
              </a:rPr>
              <a:t>4</a:t>
            </a:r>
            <a:r>
              <a:rPr lang="ja-JP" altLang="en-US" sz="1800" b="1" dirty="0">
                <a:solidFill>
                  <a:srgbClr val="FF0000"/>
                </a:solidFill>
              </a:rPr>
              <a:t>名は特別支援学校教諭）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卒業生２名</a:t>
            </a:r>
            <a:r>
              <a:rPr lang="en-US" altLang="ja-JP" sz="1800" b="1" dirty="0">
                <a:solidFill>
                  <a:srgbClr val="FF0000"/>
                </a:solidFill>
              </a:rPr>
              <a:t>(</a:t>
            </a:r>
            <a:r>
              <a:rPr lang="ja-JP" altLang="en-US" sz="1800" b="1" dirty="0">
                <a:solidFill>
                  <a:srgbClr val="FF0000"/>
                </a:solidFill>
              </a:rPr>
              <a:t>うち１名は特別支援学校教諭）</a:t>
            </a:r>
            <a:endParaRPr lang="en-US" altLang="ja-JP" sz="1800" dirty="0"/>
          </a:p>
          <a:p>
            <a:r>
              <a:rPr lang="ja-JP" altLang="en-US" sz="1800" b="1" dirty="0">
                <a:solidFill>
                  <a:srgbClr val="FF0000"/>
                </a:solidFill>
              </a:rPr>
              <a:t>福岡県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現役</a:t>
            </a:r>
            <a:r>
              <a:rPr lang="en-US" altLang="ja-JP" sz="1800" b="1" dirty="0">
                <a:solidFill>
                  <a:srgbClr val="FF0000"/>
                </a:solidFill>
              </a:rPr>
              <a:t>15</a:t>
            </a:r>
            <a:r>
              <a:rPr lang="ja-JP" altLang="en-US" sz="1800" b="1" dirty="0">
                <a:solidFill>
                  <a:srgbClr val="FF0000"/>
                </a:solidFill>
              </a:rPr>
              <a:t>名（うち</a:t>
            </a:r>
            <a:r>
              <a:rPr lang="en-US" altLang="ja-JP" sz="1800" b="1" dirty="0">
                <a:solidFill>
                  <a:srgbClr val="FF0000"/>
                </a:solidFill>
              </a:rPr>
              <a:t>4</a:t>
            </a:r>
            <a:r>
              <a:rPr lang="ja-JP" altLang="en-US" sz="1800" b="1" dirty="0">
                <a:solidFill>
                  <a:srgbClr val="FF0000"/>
                </a:solidFill>
              </a:rPr>
              <a:t>名は特別支援学校教諭）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r>
              <a:rPr lang="ja-JP" altLang="en-US" sz="1800" b="1" dirty="0">
                <a:solidFill>
                  <a:srgbClr val="FF0000"/>
                </a:solidFill>
              </a:rPr>
              <a:t>熊本県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現役４名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r>
              <a:rPr lang="ja-JP" altLang="en-US" sz="1800" b="1" dirty="0">
                <a:solidFill>
                  <a:srgbClr val="FF0000"/>
                </a:solidFill>
              </a:rPr>
              <a:t>長崎県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現役１名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r>
              <a:rPr lang="ja-JP" altLang="en-US" sz="1800" b="1" dirty="0">
                <a:solidFill>
                  <a:srgbClr val="FF0000"/>
                </a:solidFill>
              </a:rPr>
              <a:t>大分県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現役２名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r>
              <a:rPr lang="ja-JP" altLang="en-US" sz="1800" b="1" dirty="0">
                <a:solidFill>
                  <a:srgbClr val="FF0000"/>
                </a:solidFill>
              </a:rPr>
              <a:t>北九州市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現役１名（特別支援学校教諭）　　　　　　　　　　　　　　　　　　　　　　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r>
              <a:rPr lang="ja-JP" altLang="en-US" sz="1800" b="1" dirty="0">
                <a:solidFill>
                  <a:srgbClr val="FF0000"/>
                </a:solidFill>
              </a:rPr>
              <a:t>横浜市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現役１名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r>
              <a:rPr lang="ja-JP" altLang="en-US" sz="1800" b="1" dirty="0">
                <a:solidFill>
                  <a:srgbClr val="FF0000"/>
                </a:solidFill>
              </a:rPr>
              <a:t>東京都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卒業生</a:t>
            </a:r>
            <a:r>
              <a:rPr lang="en-US" altLang="ja-JP" sz="1800" b="1" dirty="0">
                <a:solidFill>
                  <a:srgbClr val="FF0000"/>
                </a:solidFill>
              </a:rPr>
              <a:t>1</a:t>
            </a:r>
            <a:r>
              <a:rPr lang="ja-JP" altLang="en-US" sz="1800" b="1" dirty="0">
                <a:solidFill>
                  <a:srgbClr val="FF0000"/>
                </a:solidFill>
              </a:rPr>
              <a:t>名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r>
              <a:rPr lang="ja-JP" altLang="en-US" sz="1800" b="1" dirty="0">
                <a:solidFill>
                  <a:srgbClr val="FF0000"/>
                </a:solidFill>
              </a:rPr>
              <a:t>沖縄県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卒業生</a:t>
            </a:r>
            <a:r>
              <a:rPr lang="en-US" altLang="ja-JP" sz="1800" b="1" dirty="0">
                <a:solidFill>
                  <a:srgbClr val="FF0000"/>
                </a:solidFill>
              </a:rPr>
              <a:t>1</a:t>
            </a:r>
            <a:r>
              <a:rPr lang="ja-JP" altLang="en-US" sz="1800" b="1" dirty="0">
                <a:solidFill>
                  <a:srgbClr val="FF0000"/>
                </a:solidFill>
              </a:rPr>
              <a:t>名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r>
              <a:rPr lang="ja-JP" altLang="en-US" sz="2000" b="1" dirty="0"/>
              <a:t>大学院合格者</a:t>
            </a:r>
            <a:endParaRPr lang="en-US" altLang="ja-JP" sz="2000" b="1" dirty="0"/>
          </a:p>
          <a:p>
            <a:r>
              <a:rPr lang="ja-JP" altLang="en-US" sz="1800" b="1" dirty="0"/>
              <a:t>佐賀大学教職大学院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現役１名</a:t>
            </a:r>
            <a:r>
              <a:rPr lang="ja-JP" altLang="en-US" sz="1800" b="1" dirty="0"/>
              <a:t>（</a:t>
            </a:r>
            <a:r>
              <a:rPr lang="en-US" altLang="ja-JP" sz="1800" b="1" dirty="0"/>
              <a:t>3</a:t>
            </a:r>
            <a:r>
              <a:rPr lang="ja-JP" altLang="en-US" sz="1800" b="1" dirty="0"/>
              <a:t>年コース，中高の教員免許取得を目標）</a:t>
            </a:r>
            <a:endParaRPr lang="en-US" altLang="ja-JP" sz="1800" b="1" dirty="0"/>
          </a:p>
          <a:p>
            <a:r>
              <a:rPr lang="ja-JP" altLang="en-US" sz="1800" b="1" dirty="0"/>
              <a:t>　　　　　　　　　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卒業生１名</a:t>
            </a:r>
            <a:r>
              <a:rPr lang="en-US" altLang="ja-JP" sz="1800" b="1" dirty="0">
                <a:solidFill>
                  <a:srgbClr val="FF0000"/>
                </a:solidFill>
              </a:rPr>
              <a:t>(</a:t>
            </a:r>
            <a:r>
              <a:rPr lang="ja-JP" altLang="en-US" sz="1800" b="1" dirty="0">
                <a:solidFill>
                  <a:srgbClr val="FF0000"/>
                </a:solidFill>
              </a:rPr>
              <a:t>現，佐賀県特別支援学校教諭）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r>
              <a:rPr lang="ja-JP" altLang="en-US" sz="1800" b="1" dirty="0"/>
              <a:t>鳴門教育大学教職大学院（</a:t>
            </a:r>
            <a:r>
              <a:rPr lang="en-US" altLang="ja-JP" sz="1800" b="1" dirty="0"/>
              <a:t>3</a:t>
            </a:r>
            <a:r>
              <a:rPr lang="ja-JP" altLang="en-US" sz="1800" b="1" dirty="0"/>
              <a:t>年プログラム）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卒業生１名</a:t>
            </a:r>
            <a:endParaRPr lang="en-US" altLang="ja-JP" sz="2000" b="1" dirty="0"/>
          </a:p>
          <a:p>
            <a:r>
              <a:rPr lang="ja-JP" altLang="en-US" sz="2000" b="1" dirty="0"/>
              <a:t>公立保育士合格者</a:t>
            </a:r>
            <a:endParaRPr lang="en-US" altLang="ja-JP" sz="2000" b="1" dirty="0"/>
          </a:p>
          <a:p>
            <a:r>
              <a:rPr lang="ja-JP" altLang="en-US" sz="2000" b="1" dirty="0">
                <a:solidFill>
                  <a:srgbClr val="0070C0"/>
                </a:solidFill>
              </a:rPr>
              <a:t>吉野ケ里町</a:t>
            </a:r>
            <a:r>
              <a:rPr lang="en-US" altLang="ja-JP" sz="1800" b="1" dirty="0"/>
              <a:t>…</a:t>
            </a:r>
            <a:r>
              <a:rPr lang="ja-JP" altLang="en-US" sz="1800" b="1" dirty="0">
                <a:solidFill>
                  <a:srgbClr val="FF0000"/>
                </a:solidFill>
              </a:rPr>
              <a:t>現役２名</a:t>
            </a:r>
            <a:endParaRPr lang="ja-JP" altLang="en-US" sz="1800" b="1" dirty="0"/>
          </a:p>
          <a:p>
            <a:endParaRPr lang="en-US" altLang="ja-JP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980209-89A4-C08A-D82C-569B2E26CC92}"/>
              </a:ext>
            </a:extLst>
          </p:cNvPr>
          <p:cNvSpPr txBox="1"/>
          <p:nvPr/>
        </p:nvSpPr>
        <p:spPr>
          <a:xfrm>
            <a:off x="9704625" y="746275"/>
            <a:ext cx="6152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2024.10.18</a:t>
            </a:r>
            <a:r>
              <a:rPr lang="ja-JP" altLang="en-US" dirty="0"/>
              <a:t>現在</a:t>
            </a:r>
          </a:p>
        </p:txBody>
      </p:sp>
    </p:spTree>
    <p:extLst>
      <p:ext uri="{BB962C8B-B14F-4D97-AF65-F5344CB8AC3E}">
        <p14:creationId xmlns:p14="http://schemas.microsoft.com/office/powerpoint/2010/main" val="157883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62464</TotalTime>
  <Words>207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2024年度小学校等教員等採用試験合格速報 　　　　　　　　　　　　　　　　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松井 克行</dc:creator>
  <cp:lastModifiedBy>山口 侑香里</cp:lastModifiedBy>
  <cp:revision>105</cp:revision>
  <cp:lastPrinted>2024-05-10T07:27:23Z</cp:lastPrinted>
  <dcterms:created xsi:type="dcterms:W3CDTF">2022-09-20T06:16:12Z</dcterms:created>
  <dcterms:modified xsi:type="dcterms:W3CDTF">2024-10-18T01:13:41Z</dcterms:modified>
</cp:coreProperties>
</file>