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12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7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18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70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70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15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7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24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34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02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01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E5D3-A024-43A0-9642-83A339DFC66A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D13F-98AC-4A56-9A65-8E34A677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1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3397"/>
            <a:ext cx="10515600" cy="1325563"/>
          </a:xfrm>
        </p:spPr>
        <p:txBody>
          <a:bodyPr/>
          <a:lstStyle/>
          <a:p>
            <a:r>
              <a:rPr lang="en-US" altLang="ja-JP" b="1" dirty="0">
                <a:solidFill>
                  <a:srgbClr val="FF0000"/>
                </a:solidFill>
              </a:rPr>
              <a:t>2020</a:t>
            </a:r>
            <a:r>
              <a:rPr lang="ja-JP" altLang="en-US" b="1" dirty="0">
                <a:solidFill>
                  <a:srgbClr val="FF0000"/>
                </a:solidFill>
              </a:rPr>
              <a:t>年度</a:t>
            </a:r>
            <a:r>
              <a:rPr lang="ja-JP" altLang="en-US" b="1" dirty="0"/>
              <a:t>小学校教員採用試験合格者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38200" y="892684"/>
            <a:ext cx="10515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現役合格１９名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内１名は特別支援学校教諭）</a:t>
            </a:r>
            <a:endParaRPr lang="en-US" altLang="ja-JP" sz="2400" dirty="0"/>
          </a:p>
          <a:p>
            <a:r>
              <a:rPr lang="ja-JP" altLang="en-US" sz="2400" dirty="0"/>
              <a:t>現役＋</a:t>
            </a:r>
            <a:r>
              <a:rPr lang="ja-JP" altLang="en-US" sz="2400" b="1" dirty="0">
                <a:solidFill>
                  <a:srgbClr val="FF0000"/>
                </a:solidFill>
              </a:rPr>
              <a:t>卒業生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１５名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内１名は特別支援学校教諭）</a:t>
            </a:r>
            <a:r>
              <a:rPr lang="ja-JP" altLang="en-US" sz="2400" dirty="0"/>
              <a:t>合計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３４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endParaRPr lang="ja-JP" altLang="en-US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959097" y="1456293"/>
            <a:ext cx="25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2021</a:t>
            </a:r>
            <a:r>
              <a:rPr kumimoji="1" lang="ja-JP" altLang="en-US" dirty="0" smtClean="0"/>
              <a:t>年</a:t>
            </a:r>
            <a:r>
              <a:rPr lang="en-US" altLang="ja-JP" dirty="0"/>
              <a:t>4</a:t>
            </a:r>
            <a:r>
              <a:rPr kumimoji="1" lang="ja-JP" altLang="en-US" dirty="0" smtClean="0"/>
              <a:t>月</a:t>
            </a:r>
            <a:r>
              <a:rPr lang="en-US" altLang="ja-JP" dirty="0"/>
              <a:t>21</a:t>
            </a:r>
            <a:r>
              <a:rPr kumimoji="1" lang="ja-JP" altLang="en-US" dirty="0" smtClean="0"/>
              <a:t>日現在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636202"/>
              </p:ext>
            </p:extLst>
          </p:nvPr>
        </p:nvGraphicFramePr>
        <p:xfrm>
          <a:off x="838200" y="1790374"/>
          <a:ext cx="10515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927">
                  <a:extLst>
                    <a:ext uri="{9D8B030D-6E8A-4147-A177-3AD203B41FA5}">
                      <a16:colId xmlns:a16="http://schemas.microsoft.com/office/drawing/2014/main" val="1151026771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2253486783"/>
                    </a:ext>
                  </a:extLst>
                </a:gridCol>
                <a:gridCol w="3829396">
                  <a:extLst>
                    <a:ext uri="{9D8B030D-6E8A-4147-A177-3AD203B41FA5}">
                      <a16:colId xmlns:a16="http://schemas.microsoft.com/office/drawing/2014/main" val="1697408050"/>
                    </a:ext>
                  </a:extLst>
                </a:gridCol>
                <a:gridCol w="1428404">
                  <a:extLst>
                    <a:ext uri="{9D8B030D-6E8A-4147-A177-3AD203B41FA5}">
                      <a16:colId xmlns:a16="http://schemas.microsoft.com/office/drawing/2014/main" val="191110942"/>
                    </a:ext>
                  </a:extLst>
                </a:gridCol>
              </a:tblGrid>
              <a:tr h="370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佐賀県</a:t>
                      </a:r>
                      <a:endParaRPr kumimoji="1" lang="en-US" altLang="zh-TW" sz="2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T="144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</a:t>
                      </a:r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</a:t>
                      </a:r>
                      <a:r>
                        <a:rPr kumimoji="1" lang="zh-TW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期生</a:t>
                      </a:r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＋心理</a:t>
                      </a:r>
                      <a:r>
                        <a:rPr kumimoji="1" lang="zh-TW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</a:t>
                      </a:r>
                      <a:r>
                        <a:rPr kumimoji="1" lang="zh-TW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</a:t>
                      </a:r>
                      <a:endParaRPr kumimoji="1" lang="en-US" altLang="zh-TW" sz="18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現役（大学院生）２名</a:t>
                      </a:r>
                      <a:endParaRPr kumimoji="1" lang="en-US" altLang="ja-JP" sz="18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80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</a:t>
                      </a:r>
                      <a:r>
                        <a:rPr kumimoji="1" lang="en-US" altLang="ja-JP" sz="180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180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名は心理カウンセリング学科在籍で特別支援学校教諭）</a:t>
                      </a:r>
                      <a:endParaRPr kumimoji="1" lang="ja-JP" altLang="en-US" sz="180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卒業生５名</a:t>
                      </a:r>
                      <a:endParaRPr kumimoji="1" lang="en-US" altLang="ja-JP" sz="18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（３期生１名，５期生２名，</a:t>
                      </a:r>
                      <a:endParaRPr kumimoji="1" lang="en-US" altLang="ja-JP" sz="18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８期生２名）</a:t>
                      </a:r>
                      <a:endParaRPr kumimoji="1" lang="ja-JP" altLang="en-US" sz="1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2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  <a:r>
                        <a:rPr kumimoji="1" lang="ja-JP" altLang="en-US" sz="2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</a:t>
                      </a:r>
                      <a:endParaRPr kumimoji="1" lang="ja-JP" altLang="en-US" sz="2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507561"/>
                  </a:ext>
                </a:extLst>
              </a:tr>
              <a:tr h="370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福岡</a:t>
                      </a:r>
                      <a:r>
                        <a:rPr kumimoji="1" lang="ja-JP" altLang="en-US" sz="2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現役（９期生）６名</a:t>
                      </a:r>
                      <a:endParaRPr kumimoji="1" lang="ja-JP" altLang="en-US" sz="1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卒業生４名（６期生１名</a:t>
                      </a:r>
                      <a:r>
                        <a:rPr kumimoji="1" lang="en-US" altLang="ja-JP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７期生１名，８期生２名）</a:t>
                      </a:r>
                      <a:endParaRPr kumimoji="1" lang="en-US" altLang="ja-JP" sz="18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80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</a:t>
                      </a:r>
                      <a:r>
                        <a:rPr kumimoji="1" lang="en-US" altLang="ja-JP" sz="180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1800" dirty="0" smtClean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名は特別支援学校教諭）</a:t>
                      </a:r>
                      <a:endParaRPr kumimoji="1" lang="ja-JP" altLang="en-US" sz="1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28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</a:t>
                      </a:r>
                      <a:endParaRPr kumimoji="1" lang="ja-JP" altLang="en-US" sz="2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91169"/>
                  </a:ext>
                </a:extLst>
              </a:tr>
              <a:tr h="370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福岡</a:t>
                      </a:r>
                      <a:r>
                        <a:rPr kumimoji="1" lang="ja-JP" altLang="en-US" sz="2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</a:t>
                      </a:r>
                      <a:r>
                        <a:rPr kumimoji="1" lang="en-US" altLang="ja-JP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名（２期生１名）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１名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950295"/>
                  </a:ext>
                </a:extLst>
              </a:tr>
              <a:tr h="3709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長崎県</a:t>
                      </a:r>
                      <a:endParaRPr kumimoji="1" lang="ja-JP" altLang="en-US" sz="2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現役（９期生）１名</a:t>
                      </a:r>
                      <a:endParaRPr kumimoji="1" lang="ja-JP" altLang="en-US" sz="1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卒業生２名</a:t>
                      </a:r>
                      <a:endParaRPr kumimoji="1" lang="en-US" altLang="ja-JP" sz="18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（６期生１名，８期生１名）</a:t>
                      </a:r>
                      <a:endParaRPr kumimoji="1" lang="en-US" altLang="ja-JP" sz="18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３名</a:t>
                      </a:r>
                      <a:endParaRPr kumimoji="1" lang="ja-JP" altLang="en-US" sz="2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790075"/>
                  </a:ext>
                </a:extLst>
              </a:tr>
              <a:tr h="3709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大分県</a:t>
                      </a:r>
                      <a:endParaRPr kumimoji="1" lang="ja-JP" altLang="en-US" sz="2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卒業生２名</a:t>
                      </a:r>
                      <a:endParaRPr kumimoji="1" lang="en-US" altLang="ja-JP" sz="18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（７期生１名，８期生１名）</a:t>
                      </a:r>
                      <a:endParaRPr kumimoji="1" lang="ja-JP" altLang="en-US" sz="1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２名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896929"/>
                  </a:ext>
                </a:extLst>
              </a:tr>
              <a:tr h="474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熊本県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卒業生</a:t>
                      </a:r>
                      <a:r>
                        <a:rPr kumimoji="1" lang="en-US" altLang="ja-JP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1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名（６期生１名）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１名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665829"/>
                  </a:ext>
                </a:extLst>
              </a:tr>
              <a:tr h="3709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静岡県</a:t>
                      </a:r>
                      <a:endParaRPr kumimoji="1" lang="ja-JP" altLang="en-US" sz="2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現役（９期生）１名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１名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724049"/>
                  </a:ext>
                </a:extLst>
              </a:tr>
            </a:tbl>
          </a:graphicData>
        </a:graphic>
      </p:graphicFrame>
      <p:cxnSp>
        <p:nvCxnSpPr>
          <p:cNvPr id="12" name="直線コネクタ 11"/>
          <p:cNvCxnSpPr/>
          <p:nvPr/>
        </p:nvCxnSpPr>
        <p:spPr>
          <a:xfrm flipV="1">
            <a:off x="2385753" y="5054139"/>
            <a:ext cx="3710247" cy="6400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2385753" y="3882044"/>
            <a:ext cx="3710247" cy="5320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2385753" y="5694219"/>
            <a:ext cx="3681152" cy="5153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8" idx="2"/>
          </p:cNvCxnSpPr>
          <p:nvPr/>
        </p:nvCxnSpPr>
        <p:spPr>
          <a:xfrm flipV="1">
            <a:off x="6096000" y="6237684"/>
            <a:ext cx="3801687" cy="49045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11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6973</TotalTime>
  <Words>163</Words>
  <Application>Microsoft Office PowerPoint</Application>
  <PresentationFormat>ワイド画面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2020年度小学校教員採用試験合格者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2020年度小学校教員採用試験合格者</dc:title>
  <dc:creator>admin</dc:creator>
  <cp:lastModifiedBy>admin</cp:lastModifiedBy>
  <cp:revision>46</cp:revision>
  <cp:lastPrinted>2021-04-05T02:23:11Z</cp:lastPrinted>
  <dcterms:created xsi:type="dcterms:W3CDTF">2020-10-22T07:32:55Z</dcterms:created>
  <dcterms:modified xsi:type="dcterms:W3CDTF">2021-04-21T04:01:53Z</dcterms:modified>
</cp:coreProperties>
</file>